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328F-4FF3-C494-E165-8C7D49CD8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5004A-AE62-937D-AB76-5E75A7999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0C50E-CF6F-1DDB-7180-E2CA1EB9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651E-16DE-4BA9-A519-81CA15662DD5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FE5CA-3DF5-7C3C-AFBF-A23B724C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31BC2-7082-D3EE-D49E-CA2BE3EC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67D4-5077-45A2-A12B-E34EA9728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8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8EE8-B8F0-0AF5-F3EE-0A06E289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19F99-0C17-6636-018D-AD4A2F30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73E4D-90CF-E158-25F8-C230017F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651E-16DE-4BA9-A519-81CA15662DD5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B4FD7-D4BB-052F-5677-CBEB7B87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B1B10-CF79-D5D7-3A19-5596DDDB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67D4-5077-45A2-A12B-E34EA9728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39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1921BD-7914-5273-1E50-96023835E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CC0D3-C652-8274-027A-920FCF953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7FB8-F0D5-1E6B-D8DA-68ADA90B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651E-16DE-4BA9-A519-81CA15662DD5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0AB60-C996-0C44-E26D-BC716B7E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BA9DF-03F2-7D16-E515-EA6D7727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67D4-5077-45A2-A12B-E34EA9728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5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EA8F-26C5-2D55-A0CA-BD7D9260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F022D-13A1-AFA6-927F-D2017279D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A027B-8A8F-CE96-3423-48EA143C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651E-16DE-4BA9-A519-81CA15662DD5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5F6F6-90A5-ECE3-6842-F87CC04B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DA4DB-9A54-C9DB-E168-C1AD570D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67D4-5077-45A2-A12B-E34EA9728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7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1286-5426-FCE7-91ED-BB73D3145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36B76-5827-707B-54E8-A4DF0FE09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EC341-D335-5EEE-4B70-D70D4172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651E-16DE-4BA9-A519-81CA15662DD5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9B4FF-13F8-4EF7-6917-4A212A4B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73F15-D213-B779-CF8A-21FDB72A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67D4-5077-45A2-A12B-E34EA9728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41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1CD7-44FE-D8F7-A9AB-FCA01EDD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6EEBD-A7ED-94FB-AA31-C4A712A99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84D30-D2F8-FFE0-228E-51D05032B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DB0AA-5CA1-F8A2-61F9-35D295D7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651E-16DE-4BA9-A519-81CA15662DD5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209B7-6DA5-6BD7-E5F2-39E693566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30432-7B68-2DE3-76C7-F4356A4B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67D4-5077-45A2-A12B-E34EA9728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15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703A-C78A-6FCC-1A0F-759A98B7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AA458-3DB1-3E56-201A-C1A00E59A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5D0A0-8AF6-26E0-A222-FB5867DFD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B5033-0C26-9CCE-35BB-B6B1EE5D8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BCB67-D57C-949B-B1A0-BF0B6613B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B23593-0D6E-D254-E558-E52366A7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651E-16DE-4BA9-A519-81CA15662DD5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2F3367-2E63-32FA-F1CA-32328DD7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4C2C9D-49B4-9E6B-52D4-B2766727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67D4-5077-45A2-A12B-E34EA9728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58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2F66-6F22-4E93-8AAD-7F235D1C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28D84-5034-70E5-09BD-F6BD04FB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651E-16DE-4BA9-A519-81CA15662DD5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F944A-272E-69D6-A12A-3040C0B6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9C816-9A7B-BD96-5108-57523F0F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67D4-5077-45A2-A12B-E34EA9728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66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B207DA-E78D-80DE-B807-013F4A19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651E-16DE-4BA9-A519-81CA15662DD5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5377C-40BD-2A89-DB2B-763A3127F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A00BC-EF7B-AA25-FFF8-CDD83D43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67D4-5077-45A2-A12B-E34EA9728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52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955F-4CA2-671D-C10B-0EE9D63C8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5D952-F780-88B4-A5F6-0091390CD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96EDF-36CC-CBC3-EE37-F6A83A7AF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F4618-D7C0-00EA-4773-5894356F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651E-16DE-4BA9-A519-81CA15662DD5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6DF04-51EB-0DCC-4391-27F824F8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F749C-8A2D-75B2-E12A-27B61AB8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67D4-5077-45A2-A12B-E34EA9728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92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22CD-33F5-D682-641C-9E116DC3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F5367-957D-C887-C778-CA7036D284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CBA78-D0E7-C855-0D3C-4191915EE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87FE2-BA49-6E9D-A372-7AC3A981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651E-16DE-4BA9-A519-81CA15662DD5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F651B-9682-87D6-6347-9FDA80D9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8B04F-10A8-3169-9D64-65C51787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67D4-5077-45A2-A12B-E34EA9728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76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6AACEF-CD52-0A55-E815-6DEBCC54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15C35-F489-C04C-B782-6D3F258B7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7600A-4C91-C331-9A18-0C807AF17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C9651E-16DE-4BA9-A519-81CA15662DD5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9D172-5053-0D65-7314-9105CBF72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16CEE-D02F-5A10-0073-AC8A83E7F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0267D4-5077-45A2-A12B-E34EA9728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24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the teacher 2025-26_1">
            <a:extLst>
              <a:ext uri="{FF2B5EF4-FFF2-40B4-BE49-F238E27FC236}">
                <a16:creationId xmlns:a16="http://schemas.microsoft.com/office/drawing/2014/main" id="{14D2050A-3FEE-94A5-3070-B0DD22DB13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57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the teacher 2025-26_10">
            <a:extLst>
              <a:ext uri="{FF2B5EF4-FFF2-40B4-BE49-F238E27FC236}">
                <a16:creationId xmlns:a16="http://schemas.microsoft.com/office/drawing/2014/main" id="{02E2E497-F288-C0E5-6F99-E74820CC48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1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the teacher 2025-26_11">
            <a:extLst>
              <a:ext uri="{FF2B5EF4-FFF2-40B4-BE49-F238E27FC236}">
                <a16:creationId xmlns:a16="http://schemas.microsoft.com/office/drawing/2014/main" id="{085E07DA-6D52-D827-A694-1807731038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35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the teacher 2025-26_12">
            <a:extLst>
              <a:ext uri="{FF2B5EF4-FFF2-40B4-BE49-F238E27FC236}">
                <a16:creationId xmlns:a16="http://schemas.microsoft.com/office/drawing/2014/main" id="{8F643486-1F12-652D-C1A7-894499BF03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7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the teacher 2025-26_13">
            <a:extLst>
              <a:ext uri="{FF2B5EF4-FFF2-40B4-BE49-F238E27FC236}">
                <a16:creationId xmlns:a16="http://schemas.microsoft.com/office/drawing/2014/main" id="{6C831680-CCB5-F2E6-F2C6-5F2440DA54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the teacher 2025-26_2">
            <a:extLst>
              <a:ext uri="{FF2B5EF4-FFF2-40B4-BE49-F238E27FC236}">
                <a16:creationId xmlns:a16="http://schemas.microsoft.com/office/drawing/2014/main" id="{1119DE6E-79DE-F2C7-969B-0DA6AA716C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2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the teacher 2025-26_3">
            <a:extLst>
              <a:ext uri="{FF2B5EF4-FFF2-40B4-BE49-F238E27FC236}">
                <a16:creationId xmlns:a16="http://schemas.microsoft.com/office/drawing/2014/main" id="{D1A7FAE0-1E10-CC71-DD2F-CEBB820853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8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the teacher 2025-26_4">
            <a:extLst>
              <a:ext uri="{FF2B5EF4-FFF2-40B4-BE49-F238E27FC236}">
                <a16:creationId xmlns:a16="http://schemas.microsoft.com/office/drawing/2014/main" id="{8720880C-5F55-C318-8282-ABD7E69611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the teacher 2025-26_5">
            <a:extLst>
              <a:ext uri="{FF2B5EF4-FFF2-40B4-BE49-F238E27FC236}">
                <a16:creationId xmlns:a16="http://schemas.microsoft.com/office/drawing/2014/main" id="{4113E09F-25A2-D840-D783-CE021DF4EB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2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the teacher 2025-26_6">
            <a:extLst>
              <a:ext uri="{FF2B5EF4-FFF2-40B4-BE49-F238E27FC236}">
                <a16:creationId xmlns:a16="http://schemas.microsoft.com/office/drawing/2014/main" id="{7FCEC20A-1D61-7F56-658A-628CE6655A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6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the teacher 2025-26_7">
            <a:extLst>
              <a:ext uri="{FF2B5EF4-FFF2-40B4-BE49-F238E27FC236}">
                <a16:creationId xmlns:a16="http://schemas.microsoft.com/office/drawing/2014/main" id="{7F0D452C-EEA6-AAE6-6E1B-3B86C3ACE3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3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the teacher 2025-26_8">
            <a:extLst>
              <a:ext uri="{FF2B5EF4-FFF2-40B4-BE49-F238E27FC236}">
                <a16:creationId xmlns:a16="http://schemas.microsoft.com/office/drawing/2014/main" id="{7A5C9BA2-B0B3-6F37-4814-3F05A5A462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5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the teacher 2025-26_9">
            <a:extLst>
              <a:ext uri="{FF2B5EF4-FFF2-40B4-BE49-F238E27FC236}">
                <a16:creationId xmlns:a16="http://schemas.microsoft.com/office/drawing/2014/main" id="{56859F58-80D9-0B89-B2BC-A88E0A25B7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14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F7D5A47B8AD4F931A137D7A854C1C" ma:contentTypeVersion="19" ma:contentTypeDescription="Create a new document." ma:contentTypeScope="" ma:versionID="3efb898458ff11b74c62b475e9ac06cd">
  <xsd:schema xmlns:xsd="http://www.w3.org/2001/XMLSchema" xmlns:xs="http://www.w3.org/2001/XMLSchema" xmlns:p="http://schemas.microsoft.com/office/2006/metadata/properties" xmlns:ns2="3e47a7be-5102-4d0e-a89c-2dfdc99b7af2" xmlns:ns3="cbfdfe84-11d8-4dd5-94cb-4528714a8654" targetNamespace="http://schemas.microsoft.com/office/2006/metadata/properties" ma:root="true" ma:fieldsID="575b3c0c9ac38bb498ddd878ab0f95e8" ns2:_="" ns3:_="">
    <xsd:import namespace="3e47a7be-5102-4d0e-a89c-2dfdc99b7af2"/>
    <xsd:import namespace="cbfdfe84-11d8-4dd5-94cb-4528714a86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7a7be-5102-4d0e-a89c-2dfdc99b7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d53c9bd-bb69-45b2-b932-498a7f2486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dfe84-11d8-4dd5-94cb-4528714a865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f79e0c-718e-4152-b0ad-67fb234b6e73}" ma:internalName="TaxCatchAll" ma:showField="CatchAllData" ma:web="cbfdfe84-11d8-4dd5-94cb-4528714a86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fdfe84-11d8-4dd5-94cb-4528714a8654" xsi:nil="true"/>
    <lcf76f155ced4ddcb4097134ff3c332f xmlns="3e47a7be-5102-4d0e-a89c-2dfdc99b7af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2D0402-1319-4593-81D7-AF35FFC53941}"/>
</file>

<file path=customXml/itemProps2.xml><?xml version="1.0" encoding="utf-8"?>
<ds:datastoreItem xmlns:ds="http://schemas.openxmlformats.org/officeDocument/2006/customXml" ds:itemID="{1C92545F-AF40-4C02-9D92-A52946C432DC}"/>
</file>

<file path=customXml/itemProps3.xml><?xml version="1.0" encoding="utf-8"?>
<ds:datastoreItem xmlns:ds="http://schemas.openxmlformats.org/officeDocument/2006/customXml" ds:itemID="{342511E8-9322-4032-8C15-ECB799CBC997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Adams</dc:creator>
  <cp:lastModifiedBy>James Adams</cp:lastModifiedBy>
  <cp:revision>1</cp:revision>
  <dcterms:created xsi:type="dcterms:W3CDTF">2025-09-14T10:43:09Z</dcterms:created>
  <dcterms:modified xsi:type="dcterms:W3CDTF">2025-09-14T10:44:34Z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0x010100315F7D5A47B8AD4F931A137D7A854C1C</vt:lpwstr>
  </property>
</Properties>
</file>